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2835238"/>
            <a:ext cx="760642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</a:t>
            </a:r>
            <a:r>
              <a:rPr lang="fr-FR" sz="2800" dirty="0" err="1" smtClean="0">
                <a:latin typeface="Kristen ITC" pitchFamily="66" charset="0"/>
              </a:rPr>
              <a:t>numbers</a:t>
            </a:r>
            <a:r>
              <a:rPr lang="fr-FR" sz="2800" dirty="0" smtClean="0">
                <a:latin typeface="Kristen ITC" pitchFamily="66" charset="0"/>
              </a:rPr>
              <a:t> in multiples of 5 up to 100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0037" y="37338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clothing</a:t>
            </a:r>
            <a:r>
              <a:rPr lang="fr-FR" sz="2800" dirty="0" smtClean="0">
                <a:latin typeface="Kristen ITC" pitchFamily="66" charset="0"/>
              </a:rPr>
              <a:t> items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8175" y="47244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prices</a:t>
            </a:r>
            <a:r>
              <a:rPr lang="fr-FR" sz="2800" dirty="0" smtClean="0">
                <a:latin typeface="Kristen ITC" pitchFamily="66" charset="0"/>
              </a:rPr>
              <a:t> of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16</cp:revision>
  <dcterms:created xsi:type="dcterms:W3CDTF">2011-09-14T23:22:57Z</dcterms:created>
  <dcterms:modified xsi:type="dcterms:W3CDTF">2011-10-04T16:11:23Z</dcterms:modified>
</cp:coreProperties>
</file>